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МП</c:v>
                </c:pt>
              </c:strCache>
            </c:strRef>
          </c:tx>
          <c:cat>
            <c:strRef>
              <c:f>Лист1!$A$2:$A$20</c:f>
              <c:strCache>
                <c:ptCount val="19"/>
                <c:pt idx="0">
                  <c:v>«Повышение эффективности бюджетных расходов на 2014 – 2016 годы»</c:v>
                </c:pt>
                <c:pt idx="1">
                  <c:v>"Культура Ухоловского муниципального района Рязанской области на 2014-2016 годы"</c:v>
                </c:pt>
                <c:pt idx="2">
                  <c:v>"Дорожное хозяйство муниципального образования - Ухоловский муниципальный район Рязанской области"</c:v>
                </c:pt>
                <c:pt idx="3">
                  <c:v>"Комплексная программа профилактики правонарущений и борьбы с преступностью в муниципальном образовании-Ухоловский муниципальный район Рязанской области на 2014-2015 годы"</c:v>
                </c:pt>
                <c:pt idx="4">
                  <c:v>"Социальное развитие р.п. Ухолово на 2014-2016 годы"</c:v>
                </c:pt>
                <c:pt idx="5">
                  <c:v>"Повышение безопасности дорожного движения в Ухоловском муниципальном районе на 2014-2016 годы"</c:v>
                </c:pt>
                <c:pt idx="6">
                  <c:v>"Поддержка социально ориентированных некоммерческих организаций инвалидов и ветеранов в муниципальном образовании - Ухоловский муниципальный район Рязанской области в 2014-2017 годах"</c:v>
                </c:pt>
                <c:pt idx="7">
                  <c:v>Комплексная поддержка малого и среднего предпринимательства в Ухоловском муниципальном районе в 2014-2017 годах"</c:v>
                </c:pt>
                <c:pt idx="8">
                  <c:v>"Совершенствование предоставления муниципальных услуг в муниципальном образовании - Ухоловский муниципальный район Рязанской области в 2014-2015 годах"</c:v>
                </c:pt>
                <c:pt idx="9">
                  <c:v>Укрепление материально-технической базы образовательных учреждений на 2014-2016 годы в муниципальном образовании - Ухоловский муниципальный район Рязанской области"</c:v>
                </c:pt>
                <c:pt idx="10">
                  <c:v>"Комплексная безопасность образовательных учреждений на 2014-2016 годы в муниципальном образовании - Ухоловский муниципальный район Рязанской области"</c:v>
                </c:pt>
                <c:pt idx="11">
                  <c:v>"Организация летнего отдыха, оздоровления , занятости детей и подростков на 2014-2016 годы в муниципальном образовании - Ухоловский муниципальный район Рязанской области"</c:v>
                </c:pt>
                <c:pt idx="12">
                  <c:v>"Молодой семье - доступное жилье" на 2014-2015 годы в муниципальном образовании - Ухоловский муниципальный район Рязанской области"</c:v>
                </c:pt>
                <c:pt idx="13">
                  <c:v>"Меры по противодействию незаконному обороту наркотических средств и психотропных веществ и злоупотреблению ими на территории муниципального образования - Ухоловски ймуниципальный район Рязанской области"</c:v>
                </c:pt>
                <c:pt idx="14">
                  <c:v>"Профилактика безнадзорности и правонарушений несовершеннолетних на 2014-2017годы в муниципальном образовании - Ухоловский муниципальный район Рязанской области"</c:v>
                </c:pt>
                <c:pt idx="15">
                  <c:v>"Одаренные дети на 2014-2016 годы в муниципальном образовании - Ухоловский муниципальный район Рязанской области"</c:v>
                </c:pt>
                <c:pt idx="16">
                  <c:v>"Организация питания обучающихся образовательных учреждений муниципального образования - Ухоловский муниципальный район Рязанской области"</c:v>
                </c:pt>
                <c:pt idx="17">
                  <c:v>"Патриотическое воспитание граждан на 2014-2016 годы в муниципальном образовании - Ухоловский муниципальный район Рязанской области"</c:v>
                </c:pt>
                <c:pt idx="18">
                  <c:v>"Развитие физической культуры и спорта в Ухоловском муниципальном районе Рязанской области на 2014-2016 годы"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10</c:v>
                </c:pt>
                <c:pt idx="1">
                  <c:v>6</c:v>
                </c:pt>
                <c:pt idx="2">
                  <c:v>5.8</c:v>
                </c:pt>
                <c:pt idx="3">
                  <c:v>9.6</c:v>
                </c:pt>
                <c:pt idx="4">
                  <c:v>10</c:v>
                </c:pt>
                <c:pt idx="5">
                  <c:v>3.8</c:v>
                </c:pt>
                <c:pt idx="6">
                  <c:v>5.4</c:v>
                </c:pt>
                <c:pt idx="7">
                  <c:v>3</c:v>
                </c:pt>
                <c:pt idx="8">
                  <c:v>8.6</c:v>
                </c:pt>
                <c:pt idx="9">
                  <c:v>10</c:v>
                </c:pt>
                <c:pt idx="10">
                  <c:v>10</c:v>
                </c:pt>
                <c:pt idx="11">
                  <c:v>7.8</c:v>
                </c:pt>
                <c:pt idx="12">
                  <c:v>10</c:v>
                </c:pt>
                <c:pt idx="13">
                  <c:v>5.8</c:v>
                </c:pt>
                <c:pt idx="14">
                  <c:v>7.8</c:v>
                </c:pt>
                <c:pt idx="15">
                  <c:v>4</c:v>
                </c:pt>
                <c:pt idx="16">
                  <c:v>6</c:v>
                </c:pt>
                <c:pt idx="17">
                  <c:v>5.6</c:v>
                </c:pt>
                <c:pt idx="18">
                  <c:v>0</c:v>
                </c:pt>
              </c:numCache>
            </c:numRef>
          </c:val>
        </c:ser>
        <c:axId val="33957760"/>
        <c:axId val="33956224"/>
      </c:barChart>
      <c:valAx>
        <c:axId val="33956224"/>
        <c:scaling>
          <c:orientation val="minMax"/>
        </c:scaling>
        <c:axPos val="l"/>
        <c:majorGridlines/>
        <c:numFmt formatCode="General" sourceLinked="1"/>
        <c:tickLblPos val="nextTo"/>
        <c:crossAx val="33957760"/>
        <c:crosses val="autoZero"/>
        <c:crossBetween val="between"/>
      </c:valAx>
      <c:catAx>
        <c:axId val="339577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956224"/>
        <c:crosses val="autoZero"/>
        <c:auto val="1"/>
        <c:lblAlgn val="ctr"/>
        <c:lblOffset val="100"/>
      </c:cat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540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ценка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эффективности реализации муниципальных программ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Ухоловского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муниципального района за 2015 год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14422"/>
          <a:ext cx="847251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0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Оценка эффективности реализации муниципальных программ  Ухоловского муниципального района за 2015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оценки эффективности реализации муниципальных программ  Ухоловского муниципального района за 2015 год </dc:title>
  <dc:creator>Дюдина</dc:creator>
  <cp:lastModifiedBy>Дюдина</cp:lastModifiedBy>
  <cp:revision>17</cp:revision>
  <dcterms:created xsi:type="dcterms:W3CDTF">2016-02-19T11:36:51Z</dcterms:created>
  <dcterms:modified xsi:type="dcterms:W3CDTF">2016-02-24T05:50:13Z</dcterms:modified>
</cp:coreProperties>
</file>