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4" r:id="rId3"/>
    <p:sldId id="297" r:id="rId4"/>
    <p:sldId id="296" r:id="rId5"/>
    <p:sldId id="295" r:id="rId6"/>
    <p:sldId id="299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258" r:id="rId36"/>
    <p:sldId id="261" r:id="rId37"/>
    <p:sldId id="332" r:id="rId38"/>
    <p:sldId id="331" r:id="rId39"/>
    <p:sldId id="262" r:id="rId40"/>
    <p:sldId id="263" r:id="rId41"/>
    <p:sldId id="264" r:id="rId42"/>
    <p:sldId id="265" r:id="rId43"/>
    <p:sldId id="346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274" r:id="rId52"/>
    <p:sldId id="328" r:id="rId53"/>
    <p:sldId id="330" r:id="rId54"/>
    <p:sldId id="333" r:id="rId55"/>
    <p:sldId id="334" r:id="rId56"/>
    <p:sldId id="335" r:id="rId57"/>
    <p:sldId id="336" r:id="rId58"/>
    <p:sldId id="342" r:id="rId59"/>
    <p:sldId id="343" r:id="rId60"/>
    <p:sldId id="344" r:id="rId61"/>
    <p:sldId id="34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1" autoAdjust="0"/>
    <p:restoredTop sz="94660"/>
  </p:normalViewPr>
  <p:slideViewPr>
    <p:cSldViewPr>
      <p:cViewPr varScale="1">
        <p:scale>
          <a:sx n="102" d="100"/>
          <a:sy n="102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6F0E95-85B3-4F2E-B05F-AA263CA8E11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023FC7-5468-4C1D-9EEB-9C8694B9B1B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7851648" cy="18288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Ухоловский муниципальный </a:t>
            </a:r>
            <a:br>
              <a:rPr lang="ru-RU" sz="8000" dirty="0" smtClean="0"/>
            </a:br>
            <a:r>
              <a:rPr lang="ru-RU" sz="8000" dirty="0" smtClean="0"/>
              <a:t>район</a:t>
            </a:r>
            <a:endParaRPr lang="ru-RU" sz="8000" dirty="0"/>
          </a:p>
        </p:txBody>
      </p:sp>
    </p:spTree>
  </p:cSld>
  <p:clrMapOvr>
    <a:masterClrMapping/>
  </p:clrMapOvr>
  <p:transition spd="slow" advTm="10000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ransition spd="slow" advClick="0" advTm="7000">
    <p:split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80400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3524"/>
            <a:ext cx="9144000" cy="6094476"/>
          </a:xfrm>
        </p:spPr>
      </p:pic>
    </p:spTree>
  </p:cSld>
  <p:clrMapOvr>
    <a:masterClrMapping/>
  </p:clrMapOvr>
  <p:transition spd="slow" advClick="0" advTm="7000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16" y="737320"/>
            <a:ext cx="9183316" cy="6120680"/>
          </a:xfrm>
        </p:spPr>
      </p:pic>
    </p:spTree>
  </p:cSld>
  <p:clrMapOvr>
    <a:masterClrMapping/>
  </p:clrMapOvr>
  <p:transition spd="slow" advClick="0" advTm="7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2230" cy="6237312"/>
          </a:xfrm>
        </p:spPr>
      </p:pic>
    </p:spTree>
  </p:cSld>
  <p:clrMapOvr>
    <a:masterClrMapping/>
  </p:clrMapOvr>
  <p:transition spd="slow" advClick="0" advTm="7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Санаторий «</a:t>
            </a:r>
            <a:r>
              <a:rPr lang="ru-RU" dirty="0" err="1" smtClean="0">
                <a:latin typeface="Arial Black" pitchFamily="34" charset="0"/>
              </a:rPr>
              <a:t>Ясенок</a:t>
            </a:r>
            <a:r>
              <a:rPr lang="ru-RU" dirty="0" smtClean="0">
                <a:latin typeface="Arial Black" pitchFamily="34" charset="0"/>
              </a:rPr>
              <a:t>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ясенок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797482" cy="5616624"/>
          </a:xfrm>
        </p:spPr>
      </p:pic>
    </p:spTree>
  </p:cSld>
  <p:clrMapOvr>
    <a:masterClrMapping/>
  </p:clrMapOvr>
  <p:transition spd="slow" advClick="0" advTm="7000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804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436"/>
          </a:xfrm>
        </p:spPr>
      </p:pic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ясенок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</p:cSld>
  <p:clrMapOvr>
    <a:masterClrMapping/>
  </p:clrMapOvr>
  <p:transition spd="slow" advClick="0" advTm="7000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36088"/>
            <a:ext cx="9144000" cy="5621911"/>
          </a:xfrm>
        </p:spPr>
      </p:pic>
    </p:spTree>
  </p:cSld>
  <p:clrMapOvr>
    <a:masterClrMapping/>
  </p:clrMapOvr>
  <p:transition spd="slow" advClick="0" advTm="7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 7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4770"/>
            <a:ext cx="9144000" cy="6872770"/>
          </a:xfrm>
        </p:spPr>
      </p:pic>
    </p:spTree>
  </p:cSld>
  <p:clrMapOvr>
    <a:masterClrMapping/>
  </p:clrMapOvr>
  <p:transition spd="slow" advClick="0" advTm="7000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енок 8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spd="slow" advClick="0" advTm="7000"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Свято </a:t>
            </a:r>
            <a:r>
              <a:rPr lang="ru-RU" sz="4000" dirty="0" err="1" smtClean="0">
                <a:latin typeface="Arial Black" pitchFamily="34" charset="0"/>
              </a:rPr>
              <a:t>Александро-Невский</a:t>
            </a:r>
            <a:r>
              <a:rPr lang="ru-RU" sz="4000" dirty="0" smtClean="0">
                <a:latin typeface="Arial Black" pitchFamily="34" charset="0"/>
              </a:rPr>
              <a:t> </a:t>
            </a:r>
            <a:r>
              <a:rPr lang="ru-RU" sz="4000" dirty="0" err="1" smtClean="0">
                <a:latin typeface="Arial Black" pitchFamily="34" charset="0"/>
              </a:rPr>
              <a:t>Сафрониев</a:t>
            </a:r>
            <a:r>
              <a:rPr lang="ru-RU" sz="4000" dirty="0" smtClean="0">
                <a:latin typeface="Arial Black" pitchFamily="34" charset="0"/>
              </a:rPr>
              <a:t> монастырь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4" name="Содержимое 3" descr="ибердск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570116"/>
            <a:ext cx="7416824" cy="5287884"/>
          </a:xfrm>
        </p:spPr>
      </p:pic>
    </p:spTree>
  </p:cSld>
  <p:clrMapOvr>
    <a:masterClrMapping/>
  </p:clrMapOvr>
  <p:transition spd="slow" advClick="0" advTm="7000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дский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дский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дский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3379"/>
          </a:xfrm>
        </p:spPr>
      </p:pic>
    </p:spTree>
  </p:cSld>
  <p:clrMapOvr>
    <a:masterClrMapping/>
  </p:clrMapOvr>
  <p:transition spd="slow" advClick="0" advTm="7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дский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34571" cy="6093296"/>
          </a:xfrm>
        </p:spPr>
      </p:pic>
    </p:spTree>
  </p:cSld>
  <p:clrMapOvr>
    <a:masterClrMapping/>
  </p:clrMapOvr>
  <p:transition spd="slow" advClick="0" advTm="7000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pull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дский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бердский 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</p:spPr>
      </p:pic>
    </p:spTree>
  </p:cSld>
  <p:clrMapOvr>
    <a:masterClrMapping/>
  </p:clrMapOvr>
  <p:transition spd="slow" advClick="0" advTm="7000">
    <p:pull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берск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Arial Black" pitchFamily="34" charset="0"/>
              </a:rPr>
              <a:t>Силосное зернохранилище сезонной мощностью 40 000 тонн для ООО «Шацк Золотая Нива» в р.п. Ухолово</a:t>
            </a:r>
            <a:endParaRPr lang="ru-RU" sz="3000" dirty="0">
              <a:latin typeface="Arial Black" pitchFamily="34" charset="0"/>
            </a:endParaRPr>
          </a:p>
        </p:txBody>
      </p:sp>
      <p:pic>
        <p:nvPicPr>
          <p:cNvPr id="4" name="Содержимое 3" descr="P106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6552728" cy="4914546"/>
          </a:xfrm>
        </p:spPr>
      </p:pic>
    </p:spTree>
  </p:cSld>
  <p:clrMapOvr>
    <a:masterClrMapping/>
  </p:clrMapOvr>
  <p:transition spd="slow" advClick="0" advTm="7000"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91264" cy="1428768"/>
          </a:xfr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3300" dirty="0" smtClean="0">
                <a:latin typeface="Arial Black" pitchFamily="34" charset="0"/>
                <a:cs typeface="Times New Roman" pitchFamily="18" charset="0"/>
              </a:rPr>
              <a:t>Строительство Дома культуры на 400 мест в р.п. Ухолово Рязанской области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72" y="1714487"/>
            <a:ext cx="6887676" cy="486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48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Строительство многоквартирного жилого дома в р.п. Ухолово в рамках реализации адресной программы Рязанской области по переселению граждан из аварийного жилищного фонда,  программы по обеспечению жильём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детей – сирот и детей, оставшихся без попечения родителей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P106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159478"/>
            <a:ext cx="6264696" cy="4698522"/>
          </a:xfrm>
        </p:spPr>
      </p:pic>
    </p:spTree>
  </p:cSld>
  <p:clrMapOvr>
    <a:masterClrMapping/>
  </p:clrMapOvr>
  <p:transition spd="slow" advClick="0" advTm="7000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ransition spd="slow" advClick="0" advTm="7000">
    <p:split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1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17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17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split orient="vert"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1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1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1071570"/>
          </a:xfrm>
        </p:spPr>
        <p:txBody>
          <a:bodyPr>
            <a:noAutofit/>
          </a:bodyPr>
          <a:lstStyle/>
          <a:p>
            <a:r>
              <a:rPr lang="ru-RU" sz="4000" b="1" dirty="0" err="1" smtClean="0"/>
              <a:t>Стоительство</a:t>
            </a:r>
            <a:r>
              <a:rPr lang="ru-RU" sz="4000" b="1" dirty="0" smtClean="0"/>
              <a:t>  многоквартирного               дома  в  р.п.Ухолово</a:t>
            </a:r>
            <a:endParaRPr lang="ru-RU" sz="4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72494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300" dirty="0" smtClean="0">
                <a:latin typeface="Arial Black" pitchFamily="34" charset="0"/>
              </a:rPr>
              <a:t>Козоводческая ферма на 1000 голов в </a:t>
            </a:r>
            <a:r>
              <a:rPr lang="ru-RU" sz="3300" dirty="0" err="1" smtClean="0">
                <a:latin typeface="Arial Black" pitchFamily="34" charset="0"/>
              </a:rPr>
              <a:t>с.Смолеевка</a:t>
            </a:r>
            <a:r>
              <a:rPr lang="ru-RU" sz="3300" dirty="0" smtClean="0">
                <a:latin typeface="Arial Black" pitchFamily="34" charset="0"/>
              </a:rPr>
              <a:t> </a:t>
            </a:r>
            <a:r>
              <a:rPr lang="ru-RU" sz="3300" dirty="0" err="1" smtClean="0">
                <a:latin typeface="Arial Black" pitchFamily="34" charset="0"/>
              </a:rPr>
              <a:t>Ухоловского</a:t>
            </a:r>
            <a:r>
              <a:rPr lang="ru-RU" sz="3300" dirty="0" smtClean="0">
                <a:latin typeface="Arial Black" pitchFamily="34" charset="0"/>
              </a:rPr>
              <a:t> района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1050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1" y="1196752"/>
            <a:ext cx="7548331" cy="5661248"/>
          </a:xfrm>
        </p:spPr>
      </p:pic>
    </p:spTree>
  </p:cSld>
  <p:clrMapOvr>
    <a:masterClrMapping/>
  </p:clrMapOvr>
  <p:transition spd="slow" advClick="0" advTm="7000"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50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50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50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50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050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x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525344"/>
          </a:xfrm>
        </p:spPr>
      </p:pic>
    </p:spTree>
  </p:cSld>
  <p:clrMapOvr>
    <a:masterClrMapping/>
  </p:clrMapOvr>
  <p:transition spd="slow" advClick="0" advTm="7000">
    <p:whee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050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Arial Black" pitchFamily="34" charset="0"/>
                <a:cs typeface="Times New Roman" pitchFamily="18" charset="0"/>
              </a:rPr>
              <a:t>Гостиничный комплекс с придорожным кафе в р.п. Ухолово</a:t>
            </a:r>
            <a:endParaRPr lang="ru-RU" sz="3000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Содержимое 4" descr="P1060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57400"/>
            <a:ext cx="7200800" cy="5400600"/>
          </a:xfrm>
        </p:spPr>
      </p:pic>
    </p:spTree>
  </p:cSld>
  <p:clrMapOvr>
    <a:masterClrMapping/>
  </p:clrMapOvr>
  <p:transition spd="slow" advClick="0" advTm="7000">
    <p:split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106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strips dir="r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4936" cy="1143000"/>
          </a:xfrm>
        </p:spPr>
        <p:txBody>
          <a:bodyPr>
            <a:noAutofit/>
          </a:bodyPr>
          <a:lstStyle/>
          <a:p>
            <a:pPr algn="ctr"/>
            <a:r>
              <a:rPr lang="ru-RU" sz="3500" dirty="0" smtClean="0">
                <a:latin typeface="Arial Black" pitchFamily="34" charset="0"/>
              </a:rPr>
              <a:t>Ухоловская средняя общеобразовательная школа</a:t>
            </a:r>
            <a:endParaRPr lang="ru-RU" sz="3500" dirty="0">
              <a:latin typeface="Arial Black" pitchFamily="34" charset="0"/>
            </a:endParaRPr>
          </a:p>
        </p:txBody>
      </p:sp>
      <p:pic>
        <p:nvPicPr>
          <p:cNvPr id="4" name="Содержимое 3" descr="P106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7260299" cy="5445224"/>
          </a:xfrm>
        </p:spPr>
      </p:pic>
    </p:spTree>
  </p:cSld>
  <p:clrMapOvr>
    <a:masterClrMapping/>
  </p:clrMapOvr>
  <p:transition spd="slow" advClick="0" advTm="7000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Школьная столовая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P1060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9388"/>
            <a:ext cx="7344816" cy="5508612"/>
          </a:xfrm>
        </p:spPr>
      </p:pic>
    </p:spTree>
  </p:cSld>
  <p:clrMapOvr>
    <a:masterClrMapping/>
  </p:clrMapOvr>
  <p:transition spd="slow" advClick="0" advTm="7000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heel spokes="8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Терапевтическое отделение Ухоловской ЦРБ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6" name="Содержимое 5" descr="P1060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57400"/>
            <a:ext cx="7200800" cy="5400600"/>
          </a:xfrm>
        </p:spPr>
      </p:pic>
    </p:spTree>
  </p:cSld>
  <p:clrMapOvr>
    <a:masterClrMapping/>
  </p:clrMapOvr>
  <p:transition spd="slow" advClick="0" advTm="7000">
    <p:blinds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3401590_selho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85392"/>
            <a:ext cx="9122677" cy="5472608"/>
          </a:xfrm>
        </p:spPr>
      </p:pic>
    </p:spTree>
  </p:cSld>
  <p:clrMapOvr>
    <a:masterClrMapping/>
  </p:clrMapOvr>
  <p:transition spd="slow" advClick="0" advTm="7000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06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7000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</TotalTime>
  <Words>83</Words>
  <Application>Microsoft Office PowerPoint</Application>
  <PresentationFormat>Экран (4:3)</PresentationFormat>
  <Paragraphs>12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Поток</vt:lpstr>
      <vt:lpstr>  Ухоловский муниципальный  район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Санаторий «Ясенок»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Свято Александро-Невский Сафрониев монастырь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Силосное зернохранилище сезонной мощностью 40 000 тонн для ООО «Шацк Золотая Нива» в р.п. Ухолово</vt:lpstr>
      <vt:lpstr>Слайд 34</vt:lpstr>
      <vt:lpstr>    Строительство Дома культуры на 400 мест в р.п. Ухолово Рязанской области</vt:lpstr>
      <vt:lpstr>Строительство многоквартирного жилого дома в р.п. Ухолово в рамках реализации адресной программы Рязанской области по переселению граждан из аварийного жилищного фонда,  программы по обеспечению жильём детей – сирот и детей, оставшихся без попечения родителей </vt:lpstr>
      <vt:lpstr>Слайд 37</vt:lpstr>
      <vt:lpstr>Слайд 38</vt:lpstr>
      <vt:lpstr>Слайд 39</vt:lpstr>
      <vt:lpstr>Слайд 40</vt:lpstr>
      <vt:lpstr>Слайд 41</vt:lpstr>
      <vt:lpstr>Слайд 42</vt:lpstr>
      <vt:lpstr>Стоительство  многоквартирного               дома  в  р.п.Ухолово</vt:lpstr>
      <vt:lpstr>Козоводческая ферма на 1000 голов в с.Смолеевка Ухоловского района  </vt:lpstr>
      <vt:lpstr>Слайд 45</vt:lpstr>
      <vt:lpstr>Слайд 46</vt:lpstr>
      <vt:lpstr>Слайд 47</vt:lpstr>
      <vt:lpstr>Слайд 48</vt:lpstr>
      <vt:lpstr>Слайд 49</vt:lpstr>
      <vt:lpstr>Слайд 50</vt:lpstr>
      <vt:lpstr>Гостиничный комплекс с придорожным кафе в р.п. Ухолово</vt:lpstr>
      <vt:lpstr>Слайд 52</vt:lpstr>
      <vt:lpstr>Слайд 53</vt:lpstr>
      <vt:lpstr>Ухоловская средняя общеобразовательная школа</vt:lpstr>
      <vt:lpstr>Школьная столовая</vt:lpstr>
      <vt:lpstr>Слайд 56</vt:lpstr>
      <vt:lpstr>Слайд 57</vt:lpstr>
      <vt:lpstr>Терапевтическое отделение Ухоловской ЦРБ</vt:lpstr>
      <vt:lpstr>Слайд 59</vt:lpstr>
      <vt:lpstr>Слайд 60</vt:lpstr>
      <vt:lpstr>Слайд 61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Admin</cp:lastModifiedBy>
  <cp:revision>31</cp:revision>
  <dcterms:created xsi:type="dcterms:W3CDTF">2014-04-01T16:56:15Z</dcterms:created>
  <dcterms:modified xsi:type="dcterms:W3CDTF">2016-01-28T11:48:21Z</dcterms:modified>
</cp:coreProperties>
</file>